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JUNIO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JUNIO 2022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FC62A2-A7DB-49C1-9927-216AE603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31" y="1642559"/>
            <a:ext cx="7347775" cy="41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60939A-EDDA-41C1-92C1-4AA23F32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41" y="1637107"/>
            <a:ext cx="8136570" cy="43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A13A40-DCA6-4607-9EAC-9B4E6287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55" y="1637107"/>
            <a:ext cx="8453321" cy="43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150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21653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JUNIO 2022</dc:title>
  <dc:creator>CAMILO</dc:creator>
  <cp:lastModifiedBy>Juan David Dominguez Arrieta</cp:lastModifiedBy>
  <cp:revision>475</cp:revision>
  <cp:lastPrinted>2016-11-09T21:48:51Z</cp:lastPrinted>
  <dcterms:created xsi:type="dcterms:W3CDTF">2015-08-10T15:28:24Z</dcterms:created>
  <dcterms:modified xsi:type="dcterms:W3CDTF">2022-09-19T16:45:32Z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